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A4216CF-3BB5-A79E-836F-F1215AF15A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3F439D-FD1E-AF97-5658-99223D4B82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926276F-9720-7BF5-D07E-0FE8B0BB5E7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E50EE4A-19B9-226C-964C-15716AEDE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F5AE01F-F8D9-78AD-7473-411BFC4455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EE7BE7D-BA9D-2352-2EC1-52A8A5F72C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9610D3-AA50-4663-94D4-6831BD85BBB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6A8E1D-E1BA-2753-693F-B0EDC3A89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3A9DA-5BA1-4B2A-8982-AAD43299EC8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7A78D92-4543-25B5-3045-14989229F3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03CB9A5-CCF1-CDBE-7049-928E15A0BB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6EAE65-8DDB-31A6-440D-9C136B3846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ED934-7DFE-4F4F-B968-DBA11481989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E964A87-0E67-C50C-A457-3FC9C9FC68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E6EADB4-3912-C8AC-1028-C0BFF5CB2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660F27-22BD-8078-A6A3-2D3AD7056E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CD4D2-C867-438B-9EB2-2AC4EC0B649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48AF951-19C0-971B-356E-95654FA5EA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E66F7E4-0A7D-0B8D-D01B-C94524ADC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1DBF396-8B18-5A21-A63D-9F0BEB9228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06302-1CF8-4870-9D00-9BE38B5AC1D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06AB30CD-F9CA-A5DE-23F5-8040CE9728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7ED00F6-2921-B518-72C5-5719CC02D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9DA27B-D1C1-0E49-295B-7EF435A88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59C68-4892-4610-9188-3338936CBD2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CF66776-BE88-BE3F-CF1A-7CD2A3F4A3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D4FFC51-67B8-D7B7-5E6D-2C89F0F7B2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DD4B10-08E5-A74F-5EFD-2A37067F26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541CB-D414-452C-B422-AF2A70EC041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C1A636A-BA96-C091-67D4-AD5865ACB3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5C16A04-B0B5-11D0-9A76-0BE9DAD0A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789E89-30AF-2B44-11E7-27E4A406F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773A2-4C32-4C02-AF63-27BC0DD8FE7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5238FCB-2252-566B-62ED-B997C2F9F4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A1BB080-7CD0-E312-BF0B-7E02C8045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3DD5-F6CD-1579-F763-77A17EAD7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5890A-2C0F-45E0-E6CB-4A3FF5689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40642-8637-4016-F51D-97314121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D5827-D11A-226E-31A9-E1EF75A2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7FE7F-0707-74F7-DDD7-9695C3604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89536-6404-47F9-80A2-EC01BE581F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756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19E6-E7DB-677C-A970-8F5582A5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C2CD0-DC92-4AD0-33B1-37798E0AB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AE329-DE64-63B3-32D3-EDB768EEF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B6D7-D6AF-94D9-726B-3A8716B6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93506-802D-8476-C968-22B97B565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9D677-BB1B-477E-8706-E9182DBD65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274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636E50-2A2B-1D54-D014-DB6A50F07C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AF635-8521-3306-63C1-8FA0A964C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79B70-3E61-254D-C6B3-89630501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2680B-FFD5-824B-AC74-BD1DCD0CC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CD58E-2460-4C5A-A929-C5E92F99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CF8E9-4537-41D8-92D2-187559E5BB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49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299E-F4A2-963C-FC8E-54D92746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BF063-94FD-684C-C780-D13948776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30E77-AFB1-028D-10E2-2CDD956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DEC66-F498-7A7C-9B80-D837DFCA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9C1B-C128-F420-F310-046145BC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1439-C965-41CA-91DC-2A43F0574E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17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E1C3-8213-BEB7-416A-2CA36E62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981EE-5357-336C-37CE-CFAEE641A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CD191-A5C1-C6E4-DBC1-B9431C74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48844-F884-AABA-36B4-36896C1E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1AAFC-AE9E-5958-AF2D-29D5B107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D23D-0E55-41C4-8E46-B750993B35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7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06817-2D27-75B7-2B57-4A927BA78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E410C-30D5-561E-4140-DFD2F0243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C3B8F-FB2F-781E-B3D7-0FBF43539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A5A15-78D1-8829-4C4C-290A1A69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DAF3E-3DA0-6FBC-5589-1E84E4EE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6D6FE-02E1-1B14-1E47-FE031C62C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93255-E0F6-4940-82EA-B84101A46D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1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80E24-0208-E9BF-ACD2-1F860B73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9F841-FFCF-502A-4857-5BB2252A3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58AA4-55DF-D6CF-96F2-19D8559DA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DA817-E897-563F-A8DB-61086A49D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39977-B2DC-9F79-D405-82F723ECF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1E974-5E26-F746-6121-BFA84DCB4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36ED6D-636B-9FA6-3BE6-84361EEB0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EF505-50E1-8845-ACC6-A53A875E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532CC-A514-4ABA-A76F-42D2F0AB0B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07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AE4FF-4E10-6A66-074C-CC011A2F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B2957-2926-E359-D4CB-4DBC7EAEF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6EAA1-6E88-0502-DF34-5E24344CC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08CC04-E00F-97E7-7D8A-68C3100E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C3AE7-BAD1-437B-B7F0-DFBA4B815F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72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1B242-54B8-ECA6-7ECC-D9B9DECA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3D9078-4991-5183-E31A-E633E2060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557D1-07E5-DC7E-7D84-4032F926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52118-C1D0-40DA-8E11-35A11F5A2E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20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D0502-6BAE-3FFE-C3A0-AC8F176C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8B253-0313-6EB8-0394-0FC3E04A2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0E1CB-5DEF-298F-A91D-2E640E48D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80017-9657-373D-2FD3-FD8175C1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61DFC-CF8C-68C5-17F1-6E0ADB86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7A82D-A090-F07A-693B-DB199EAB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BBC57-53B8-45F1-B7EC-7DA702AE89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472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5314A-A62A-F0EB-9369-30F9F6482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A7514-F90D-721A-7567-F2D0EE042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494C8-01D8-2E2A-9268-5B6EA6111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87AFF-EF9E-987B-A644-26A46DDEA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2071B-5492-EEA6-ECD8-87B9A45DD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870A7-5015-A518-DCDA-FA9241B6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60EA4-FACD-4C86-970C-1CD12523BE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802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CF3354-BBAA-B29D-31FF-4E0A9D238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39264B-53AD-0325-7E0B-BB652334C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850833-795B-50F7-B7E7-AA4CAE928C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32CD97-72EB-BEF0-CD8A-881FC7AC95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13812F-23EE-FF71-ABD4-6E8E7F69D1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37AC98-117D-418C-B738-A613BDE425B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godecookery.com/clipart/people/peop019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ncl.ac.uk/sparcle/images/English%2520flag.gif&amp;imgrefurl=http://www.ncl.ac.uk/sparcle/Denmark/Home%2520page.htm&amp;h=299&amp;w=495&amp;sz=3&amp;tbnid=aRltpwpLZmNrlM:&amp;tbnh=76&amp;tbnw=127&amp;hl=en&amp;start=11&amp;prev=/images%3Fq%3Denglish%2Bflag%26svnum%3D10%26hl%3Den%26lr%3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.uk/imgres?imgurl=http://pilot.intrinsix.net/why/jpgs/strong-arm.jpg&amp;imgrefurl=http://pilot.intrinsix.net/why/index.shtml&amp;h=150&amp;w=145&amp;sz=9&amp;tbnid=-e97cVRaemevoM:&amp;tbnh=90&amp;tbnw=87&amp;hl=en&amp;start=1&amp;prev=/images%3Fq%3Dstrong%2Barm%26svnum%3D10%26hl%3Den%26lr%3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pilot.intrinsix.net/why/jpgs/strong-arm.jpg&amp;imgrefurl=http://pilot.intrinsix.net/why/index.shtml&amp;h=150&amp;w=145&amp;sz=9&amp;tbnid=-e97cVRaemevoM:&amp;tbnh=90&amp;tbnw=87&amp;hl=en&amp;start=1&amp;prev=/images%3Fq%3Dstrong%2Barm%26svnum%3D10%26hl%3Den%26lr%3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www.worldstatesmen.org/fr-norm.gif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6CDCD10-054C-33A6-2ADE-B007112780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>
                <a:latin typeface="Comic Sans MS" panose="030F0702030302020204" pitchFamily="66" charset="0"/>
              </a:rPr>
              <a:t>England in 1060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518E55B-007A-CFDC-E355-97FD022621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Should William of Normandy attack?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64DE0183-FD4B-1844-516D-06B4DD5AA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424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Edward the Confessor was King</a:t>
            </a:r>
          </a:p>
          <a:p>
            <a:pPr>
              <a:spcBef>
                <a:spcPct val="50000"/>
              </a:spcBef>
            </a:pPr>
            <a:endParaRPr lang="en-GB" altLang="en-US" sz="32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He had trouble keeping control of the country.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D1AEC49A-BBA1-04D4-4D3C-14F21696F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268413"/>
            <a:ext cx="3527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3081" name="Picture 9" descr="King">
            <a:extLst>
              <a:ext uri="{FF2B5EF4-FFF2-40B4-BE49-F238E27FC236}">
                <a16:creationId xmlns:a16="http://schemas.microsoft.com/office/drawing/2014/main" id="{5A3B45B5-3997-B274-1856-EC527F18F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205038"/>
            <a:ext cx="24003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AutoShape 10">
            <a:extLst>
              <a:ext uri="{FF2B5EF4-FFF2-40B4-BE49-F238E27FC236}">
                <a16:creationId xmlns:a16="http://schemas.microsoft.com/office/drawing/2014/main" id="{7C4B77E6-FD58-9458-F9DA-0D6788612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04813"/>
            <a:ext cx="3167063" cy="1871662"/>
          </a:xfrm>
          <a:prstGeom prst="wedgeEllipseCallout">
            <a:avLst>
              <a:gd name="adj1" fmla="val -4037"/>
              <a:gd name="adj2" fmla="val 816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9F8CF48D-4274-5265-D490-5345B6A72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765175"/>
            <a:ext cx="23034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HELP!  Nobody will do as I say!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Fortress">
            <a:extLst>
              <a:ext uri="{FF2B5EF4-FFF2-40B4-BE49-F238E27FC236}">
                <a16:creationId xmlns:a16="http://schemas.microsoft.com/office/drawing/2014/main" id="{C1ED01D6-EB56-5EE4-85FB-EF23D2CE6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4319588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Line 6">
            <a:extLst>
              <a:ext uri="{FF2B5EF4-FFF2-40B4-BE49-F238E27FC236}">
                <a16:creationId xmlns:a16="http://schemas.microsoft.com/office/drawing/2014/main" id="{8073FED1-5BD2-6D8F-97DA-7CB609A0D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341438"/>
            <a:ext cx="4248150" cy="4175125"/>
          </a:xfrm>
          <a:prstGeom prst="line">
            <a:avLst/>
          </a:prstGeom>
          <a:noFill/>
          <a:ln w="165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4DD6B226-31C4-3B8A-6441-4875468BAD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388" y="1341438"/>
            <a:ext cx="4464050" cy="4319587"/>
          </a:xfrm>
          <a:prstGeom prst="line">
            <a:avLst/>
          </a:prstGeom>
          <a:noFill/>
          <a:ln w="165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3257CCFA-11B7-355B-87FA-F7951CB09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196975"/>
            <a:ext cx="3095625" cy="374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Most of England was poorly defended.  </a:t>
            </a:r>
          </a:p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There were very few castles.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Map of England">
            <a:extLst>
              <a:ext uri="{FF2B5EF4-FFF2-40B4-BE49-F238E27FC236}">
                <a16:creationId xmlns:a16="http://schemas.microsoft.com/office/drawing/2014/main" id="{920619FD-EE66-27E3-EE7B-8D7078FDD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4105275" cy="5903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hlinkClick r:id="rId4"/>
            <a:extLst>
              <a:ext uri="{FF2B5EF4-FFF2-40B4-BE49-F238E27FC236}">
                <a16:creationId xmlns:a16="http://schemas.microsoft.com/office/drawing/2014/main" id="{A1CBE76A-DF06-9ECA-8426-337D29861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08275"/>
            <a:ext cx="4762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>
            <a:hlinkClick r:id="rId4"/>
            <a:extLst>
              <a:ext uri="{FF2B5EF4-FFF2-40B4-BE49-F238E27FC236}">
                <a16:creationId xmlns:a16="http://schemas.microsoft.com/office/drawing/2014/main" id="{7646A955-AC2D-D82B-30B6-FEB52FB4C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941888"/>
            <a:ext cx="476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>
            <a:hlinkClick r:id="rId4"/>
            <a:extLst>
              <a:ext uri="{FF2B5EF4-FFF2-40B4-BE49-F238E27FC236}">
                <a16:creationId xmlns:a16="http://schemas.microsoft.com/office/drawing/2014/main" id="{28E1F681-3351-190C-3D7B-76623C447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724400"/>
            <a:ext cx="476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>
            <a:hlinkClick r:id="rId4"/>
            <a:extLst>
              <a:ext uri="{FF2B5EF4-FFF2-40B4-BE49-F238E27FC236}">
                <a16:creationId xmlns:a16="http://schemas.microsoft.com/office/drawing/2014/main" id="{F90D3EFB-6E17-D15E-C799-1232C7D2F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24400"/>
            <a:ext cx="476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>
            <a:hlinkClick r:id="rId4"/>
            <a:extLst>
              <a:ext uri="{FF2B5EF4-FFF2-40B4-BE49-F238E27FC236}">
                <a16:creationId xmlns:a16="http://schemas.microsoft.com/office/drawing/2014/main" id="{75AC3F4A-5475-3CD7-DE35-CB77135DA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084763"/>
            <a:ext cx="476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>
            <a:hlinkClick r:id="rId4"/>
            <a:extLst>
              <a:ext uri="{FF2B5EF4-FFF2-40B4-BE49-F238E27FC236}">
                <a16:creationId xmlns:a16="http://schemas.microsoft.com/office/drawing/2014/main" id="{7B7C1986-988A-190B-C485-95B4DBD9A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724400"/>
            <a:ext cx="476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>
            <a:hlinkClick r:id="rId4"/>
            <a:extLst>
              <a:ext uri="{FF2B5EF4-FFF2-40B4-BE49-F238E27FC236}">
                <a16:creationId xmlns:a16="http://schemas.microsoft.com/office/drawing/2014/main" id="{77E06730-163B-2969-3FB4-C45BAE03A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644900"/>
            <a:ext cx="476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1" name="Text Box 21">
            <a:extLst>
              <a:ext uri="{FF2B5EF4-FFF2-40B4-BE49-F238E27FC236}">
                <a16:creationId xmlns:a16="http://schemas.microsoft.com/office/drawing/2014/main" id="{A031259C-D1BD-4CCD-B594-493EDF5E9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76250"/>
            <a:ext cx="3887787" cy="59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Very few people lived in the north and west of England.</a:t>
            </a:r>
          </a:p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Everybody lived in the south.</a:t>
            </a:r>
          </a:p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Most of the South of England was covered in forest and people lived in villages.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>
            <a:hlinkClick r:id="rId3"/>
            <a:extLst>
              <a:ext uri="{FF2B5EF4-FFF2-40B4-BE49-F238E27FC236}">
                <a16:creationId xmlns:a16="http://schemas.microsoft.com/office/drawing/2014/main" id="{C82F179E-D145-4DB1-A301-439398C58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21163"/>
            <a:ext cx="2592387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AutoShape 6">
            <a:extLst>
              <a:ext uri="{FF2B5EF4-FFF2-40B4-BE49-F238E27FC236}">
                <a16:creationId xmlns:a16="http://schemas.microsoft.com/office/drawing/2014/main" id="{DB0274D5-8E19-A2AC-D909-0CF7D1B28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724400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2AF89917-54DD-4630-601D-17141E887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652963"/>
            <a:ext cx="865188" cy="504825"/>
          </a:xfrm>
          <a:prstGeom prst="leftArrow">
            <a:avLst>
              <a:gd name="adj1" fmla="val 50000"/>
              <a:gd name="adj2" fmla="val 428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AutoShape 8">
            <a:extLst>
              <a:ext uri="{FF2B5EF4-FFF2-40B4-BE49-F238E27FC236}">
                <a16:creationId xmlns:a16="http://schemas.microsoft.com/office/drawing/2014/main" id="{726D6DD9-5E43-CF2C-AE14-60C34DE89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3213100"/>
            <a:ext cx="576262" cy="863600"/>
          </a:xfrm>
          <a:prstGeom prst="upArrow">
            <a:avLst>
              <a:gd name="adj1" fmla="val 50000"/>
              <a:gd name="adj2" fmla="val 374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6153" name="AutoShape 9">
            <a:extLst>
              <a:ext uri="{FF2B5EF4-FFF2-40B4-BE49-F238E27FC236}">
                <a16:creationId xmlns:a16="http://schemas.microsoft.com/office/drawing/2014/main" id="{B2B8E235-50D6-1083-C3B3-5D3F6F38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805488"/>
            <a:ext cx="431800" cy="863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pic>
        <p:nvPicPr>
          <p:cNvPr id="6155" name="Picture 11">
            <a:hlinkClick r:id="rId5"/>
            <a:extLst>
              <a:ext uri="{FF2B5EF4-FFF2-40B4-BE49-F238E27FC236}">
                <a16:creationId xmlns:a16="http://schemas.microsoft.com/office/drawing/2014/main" id="{C9B5E2FD-9BEA-9546-8911-32033E124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52513"/>
            <a:ext cx="273685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Text Box 12">
            <a:extLst>
              <a:ext uri="{FF2B5EF4-FFF2-40B4-BE49-F238E27FC236}">
                <a16:creationId xmlns:a16="http://schemas.microsoft.com/office/drawing/2014/main" id="{B2F9403D-7A4F-7758-CBA3-7AD6386E9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981075"/>
            <a:ext cx="28797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England’s army is strong.</a:t>
            </a:r>
          </a:p>
          <a:p>
            <a:pPr>
              <a:spcBef>
                <a:spcPct val="50000"/>
              </a:spcBef>
            </a:pPr>
            <a:endParaRPr lang="en-GB" altLang="en-US" sz="32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32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England’s army is scattered.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>
            <a:hlinkClick r:id="rId3"/>
            <a:extLst>
              <a:ext uri="{FF2B5EF4-FFF2-40B4-BE49-F238E27FC236}">
                <a16:creationId xmlns:a16="http://schemas.microsoft.com/office/drawing/2014/main" id="{12543DAB-151E-5F69-AFC7-4E6BF425F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52513"/>
            <a:ext cx="273685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hlinkClick r:id="rId5"/>
            <a:extLst>
              <a:ext uri="{FF2B5EF4-FFF2-40B4-BE49-F238E27FC236}">
                <a16:creationId xmlns:a16="http://schemas.microsoft.com/office/drawing/2014/main" id="{48E540D1-E86C-115D-A2AA-2F11F9457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716338"/>
            <a:ext cx="3168650" cy="201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AutoShape 7">
            <a:extLst>
              <a:ext uri="{FF2B5EF4-FFF2-40B4-BE49-F238E27FC236}">
                <a16:creationId xmlns:a16="http://schemas.microsoft.com/office/drawing/2014/main" id="{EB3C5EC4-0494-3598-F25F-01F7953F9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365625"/>
            <a:ext cx="898525" cy="576263"/>
          </a:xfrm>
          <a:prstGeom prst="rightArrow">
            <a:avLst>
              <a:gd name="adj1" fmla="val 50000"/>
              <a:gd name="adj2" fmla="val 389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AutoShape 8">
            <a:extLst>
              <a:ext uri="{FF2B5EF4-FFF2-40B4-BE49-F238E27FC236}">
                <a16:creationId xmlns:a16="http://schemas.microsoft.com/office/drawing/2014/main" id="{DDFFF553-5F30-F3FA-81A6-FD4143FAE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365625"/>
            <a:ext cx="935038" cy="576263"/>
          </a:xfrm>
          <a:prstGeom prst="leftArrow">
            <a:avLst>
              <a:gd name="adj1" fmla="val 50000"/>
              <a:gd name="adj2" fmla="val 405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AutoShape 9">
            <a:extLst>
              <a:ext uri="{FF2B5EF4-FFF2-40B4-BE49-F238E27FC236}">
                <a16:creationId xmlns:a16="http://schemas.microsoft.com/office/drawing/2014/main" id="{47B84CBA-FAB1-CE49-2F66-9F021E224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876925"/>
            <a:ext cx="574675" cy="720725"/>
          </a:xfrm>
          <a:prstGeom prst="upArrow">
            <a:avLst>
              <a:gd name="adj1" fmla="val 50000"/>
              <a:gd name="adj2" fmla="val 313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7178" name="AutoShape 10">
            <a:extLst>
              <a:ext uri="{FF2B5EF4-FFF2-40B4-BE49-F238E27FC236}">
                <a16:creationId xmlns:a16="http://schemas.microsoft.com/office/drawing/2014/main" id="{D492B7B1-8A32-0902-F2AE-23EC5EC1F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781300"/>
            <a:ext cx="503237" cy="863600"/>
          </a:xfrm>
          <a:prstGeom prst="downArrow">
            <a:avLst>
              <a:gd name="adj1" fmla="val 50000"/>
              <a:gd name="adj2" fmla="val 429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CF8ADF52-1D76-71D9-D56C-0B450E8AA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836613"/>
            <a:ext cx="302418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William’s army was strong.</a:t>
            </a:r>
          </a:p>
          <a:p>
            <a:pPr>
              <a:spcBef>
                <a:spcPct val="50000"/>
              </a:spcBef>
            </a:pPr>
            <a:endParaRPr lang="en-GB" altLang="en-US" sz="32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32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William’s army lived and trained together.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5C9512BA-C29E-9CDF-0433-9A25FF6D1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66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B8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66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B8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160</Words>
  <Application>Microsoft Office PowerPoint</Application>
  <PresentationFormat>On-screen Show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Default Design</vt:lpstr>
      <vt:lpstr>England in 1060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Brunts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 in 1060 hastings 1066</dc:title>
  <dc:subject>England in 1060 hastings 1066</dc:subject>
  <dc:creator>cjames</dc:creator>
  <cp:keywords>England in 1060 hastings 1066</cp:keywords>
  <dc:description>England in 1060 hastings 1066</dc:description>
  <cp:lastModifiedBy>Nayan GRIFFITHS</cp:lastModifiedBy>
  <cp:revision>7</cp:revision>
  <dcterms:created xsi:type="dcterms:W3CDTF">2006-01-16T09:51:36Z</dcterms:created>
  <dcterms:modified xsi:type="dcterms:W3CDTF">2023-06-06T10:20:20Z</dcterms:modified>
  <cp:category>England in 1060 hastings 1066</cp:category>
</cp:coreProperties>
</file>